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6"/>
  </p:notesMasterIdLst>
  <p:sldIdLst>
    <p:sldId id="271" r:id="rId2"/>
    <p:sldId id="256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286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9964" autoAdjust="0"/>
  </p:normalViewPr>
  <p:slideViewPr>
    <p:cSldViewPr>
      <p:cViewPr varScale="1">
        <p:scale>
          <a:sx n="97" d="100"/>
          <a:sy n="97" d="100"/>
        </p:scale>
        <p:origin x="-38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8CFEDA-BDDB-47FB-8CE3-61FC235E77E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8CC8EB-85C2-4F9D-9545-5F7913E035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21670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CC8EB-85C2-4F9D-9545-5F7913E035B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C4C2C38-AC9A-4E20-BB69-1B941C3641C2}" type="datetimeFigureOut">
              <a:rPr lang="en-US"/>
              <a:pPr>
                <a:defRPr/>
              </a:pPr>
              <a:t>5/3/2025</a:t>
            </a:fld>
            <a:endParaRPr lang="en-US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4EF322B-17EA-4854-8824-7A2D3BBDF5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15CD1-C19A-48C0-810C-3C8839992711}" type="datetimeFigureOut">
              <a:rPr lang="en-US"/>
              <a:pPr>
                <a:defRPr/>
              </a:pPr>
              <a:t>5/3/2025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ADFF8-B58E-411D-A612-1B5C395A02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4A45619-3769-4334-95ED-5D90634303E1}" type="datetimeFigureOut">
              <a:rPr lang="en-US"/>
              <a:pPr>
                <a:defRPr/>
              </a:pPr>
              <a:t>5/3/2025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45BD7F5-B4FB-4467-A8F4-A2542D1161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E718C6-9893-4EE5-8FF2-4AFF1E509673}" type="datetimeFigureOut">
              <a:rPr lang="en-US"/>
              <a:pPr>
                <a:defRPr/>
              </a:pPr>
              <a:t>5/3/2025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72EBB-6D2B-483A-86EE-719F23F313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3EF8E-01B9-489D-AA86-FB28278298DF}" type="datetimeFigureOut">
              <a:rPr lang="en-US"/>
              <a:pPr>
                <a:defRPr/>
              </a:pPr>
              <a:t>5/3/2025</a:t>
            </a:fld>
            <a:endParaRPr lang="en-US"/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1E224-973D-4973-81F0-3C515C98E1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EE021-F42E-4CD0-84DD-2DDC23507113}" type="datetimeFigureOut">
              <a:rPr lang="en-US"/>
              <a:pPr>
                <a:defRPr/>
              </a:pPr>
              <a:t>5/3/2025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5CCC3F-ACE0-400F-9B90-5227E3D89F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AD3F049-5E6C-48E4-859B-6171A7DC75F3}" type="datetimeFigureOut">
              <a:rPr lang="en-US"/>
              <a:pPr>
                <a:defRPr/>
              </a:pPr>
              <a:t>5/3/2025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7D5B4D8-B607-4CBA-B2D4-B58D24DE91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9F97B-15DF-405F-B904-8B0A5698877F}" type="datetimeFigureOut">
              <a:rPr lang="en-US"/>
              <a:pPr>
                <a:defRPr/>
              </a:pPr>
              <a:t>5/3/2025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13934-FD72-4387-A4F4-9FDB364BA8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cs typeface="+mn-cs"/>
            </a:endParaRPr>
          </a:p>
        </p:txBody>
      </p:sp>
      <p:sp>
        <p:nvSpPr>
          <p:cNvPr id="6" name="Flowchart: Process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lowchart: Process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355A45B-C805-4F7A-AAD8-7F266C791F1A}" type="datetimeFigureOut">
              <a:rPr lang="en-US"/>
              <a:pPr>
                <a:defRPr/>
              </a:pPr>
              <a:t>5/3/2025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D09CEA2-3155-4CB7-850E-39B44E7B38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DBB6A-FF72-44E4-AF32-918AC48BC2CE}" type="datetimeFigureOut">
              <a:rPr lang="en-US"/>
              <a:pPr>
                <a:defRPr/>
              </a:pPr>
              <a:t>5/3/2025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89504C-3DE5-4C98-A5A1-EA92860F5D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A6318-85D6-4335-92D5-5F7D31DF664C}" type="datetimeFigureOut">
              <a:rPr lang="en-US"/>
              <a:pPr>
                <a:defRPr/>
              </a:pPr>
              <a:t>5/3/2025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7ECBF-050B-4B1B-8C7C-73DA35AAE9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E0EB80A-4A19-4D5D-8D46-9D2B23E96EB1}" type="datetimeFigureOut">
              <a:rPr lang="en-US"/>
              <a:pPr>
                <a:defRPr/>
              </a:pPr>
              <a:t>5/3/2025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EA3A2E4A-E666-467A-B826-55D964E381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47" r:id="rId2"/>
    <p:sldLayoutId id="2147483855" r:id="rId3"/>
    <p:sldLayoutId id="2147483848" r:id="rId4"/>
    <p:sldLayoutId id="2147483849" r:id="rId5"/>
    <p:sldLayoutId id="2147483850" r:id="rId6"/>
    <p:sldLayoutId id="2147483856" r:id="rId7"/>
    <p:sldLayoutId id="2147483851" r:id="rId8"/>
    <p:sldLayoutId id="2147483857" r:id="rId9"/>
    <p:sldLayoutId id="2147483852" r:id="rId10"/>
    <p:sldLayoutId id="214748385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685800"/>
            <a:ext cx="6419850" cy="12192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6000" dirty="0" smtClean="0">
                <a:solidFill>
                  <a:srgbClr val="0070C0"/>
                </a:solidFill>
                <a:latin typeface="Arial Black" pitchFamily="34" charset="0"/>
              </a:rPr>
              <a:t>WELCOME TO </a:t>
            </a:r>
            <a:endParaRPr lang="en-US" sz="6000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1435100" y="1828800"/>
            <a:ext cx="7499350" cy="4572000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  <a:defRPr/>
            </a:pPr>
            <a:r>
              <a:rPr lang="en-US" sz="6000" b="1" dirty="0" smtClean="0">
                <a:solidFill>
                  <a:srgbClr val="002060"/>
                </a:solidFill>
                <a:latin typeface="+mj-lt"/>
              </a:rPr>
              <a:t>Chhattisgarh</a:t>
            </a:r>
          </a:p>
          <a:p>
            <a:pPr algn="ctr" eaLnBrk="1" hangingPunct="1">
              <a:buFont typeface="Wingdings 2" pitchFamily="18" charset="2"/>
              <a:buNone/>
              <a:defRPr/>
            </a:pPr>
            <a:r>
              <a:rPr lang="en-US" sz="5400" b="1" dirty="0" smtClean="0">
                <a:solidFill>
                  <a:srgbClr val="002060"/>
                </a:solidFill>
                <a:latin typeface="+mj-lt"/>
              </a:rPr>
              <a:t>Board of Secondary  Education, Raipur (C.G.)</a:t>
            </a:r>
          </a:p>
        </p:txBody>
      </p:sp>
      <p:pic>
        <p:nvPicPr>
          <p:cNvPr id="6148" name="Picture 9" descr="CGBSE-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304800"/>
            <a:ext cx="1219200" cy="123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295400" y="228600"/>
            <a:ext cx="7543800" cy="1169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500" b="1" dirty="0">
                <a:ln w="17780" cmpd="sng">
                  <a:noFill/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  <a:cs typeface="+mn-cs"/>
              </a:rPr>
              <a:t>Chhattisgarh Board of Secondary Education, Raipur</a:t>
            </a:r>
          </a:p>
        </p:txBody>
      </p:sp>
      <p:sp>
        <p:nvSpPr>
          <p:cNvPr id="8" name="Rectangle 7"/>
          <p:cNvSpPr/>
          <p:nvPr/>
        </p:nvSpPr>
        <p:spPr>
          <a:xfrm>
            <a:off x="1371600" y="4343400"/>
            <a:ext cx="7322766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Higher Secondary Exam </a:t>
            </a:r>
            <a:r>
              <a:rPr lang="en-US" sz="40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40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2025</a:t>
            </a:r>
            <a:endParaRPr lang="en-US" sz="4000" b="1" dirty="0" smtClean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0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71600" y="4953000"/>
            <a:ext cx="7323138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Tentative Top </a:t>
            </a:r>
            <a:r>
              <a:rPr lang="en-US" sz="4000" b="1" dirty="0" smtClean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10 </a:t>
            </a:r>
            <a:endParaRPr lang="en-US" sz="4000" b="1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7173" name="Picture 9" descr="CGBSE-LOG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1447800"/>
            <a:ext cx="24384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R_SEC_2025_TOP10_Page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52400"/>
            <a:ext cx="8001000" cy="6553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R_SEC_2025_TOP10_Page_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0"/>
            <a:ext cx="80772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R_SEC_2025_TOP10_Page_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0"/>
            <a:ext cx="80772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R_SEC_2025_TOP10_Page_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0"/>
            <a:ext cx="81534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R_SEC_2025_TOP10_Page_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0"/>
            <a:ext cx="80772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R_SEC_2025_TOP10_Page_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172" y="0"/>
            <a:ext cx="823082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R_SEC_2025_TOP10_Page_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0"/>
            <a:ext cx="82296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R_SEC_2025_TOP10_Page_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984" y="0"/>
            <a:ext cx="821401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R_SEC_2025_TOP10_Page_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0"/>
            <a:ext cx="80772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R_SEC_2025_TOP10_Page_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0"/>
            <a:ext cx="80772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R_SEC_2025_TOP10_Page_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0"/>
            <a:ext cx="81534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5376" y="2971800"/>
            <a:ext cx="4253098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0243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577</TotalTime>
  <Words>30</Words>
  <Application>Microsoft Office PowerPoint</Application>
  <PresentationFormat>On-screen Show (4:3)</PresentationFormat>
  <Paragraphs>8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Solstice</vt:lpstr>
      <vt:lpstr>WELCOME TO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</dc:creator>
  <cp:lastModifiedBy>sanjeev</cp:lastModifiedBy>
  <cp:revision>75</cp:revision>
  <dcterms:created xsi:type="dcterms:W3CDTF">2016-04-20T13:10:01Z</dcterms:created>
  <dcterms:modified xsi:type="dcterms:W3CDTF">2025-05-03T09:29:17Z</dcterms:modified>
</cp:coreProperties>
</file>